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1835" y="254725"/>
            <a:ext cx="8001000" cy="2971801"/>
          </a:xfrm>
        </p:spPr>
        <p:txBody>
          <a:bodyPr>
            <a:normAutofit/>
          </a:bodyPr>
          <a:lstStyle/>
          <a:p>
            <a:r>
              <a:rPr lang="ru-RU" sz="2200" dirty="0" err="1" smtClean="0"/>
              <a:t>Тренинговые</a:t>
            </a:r>
            <a:r>
              <a:rPr lang="ru-RU" sz="2200" dirty="0" smtClean="0"/>
              <a:t> упражнения по обучению навыкам конструктивному взаимодействию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dirty="0" smtClean="0"/>
              <a:t>«учусь общаться. В помощь классному руководителю» </a:t>
            </a:r>
            <a:r>
              <a:rPr lang="ru-RU" sz="2400" dirty="0" smtClean="0"/>
              <a:t>сценарий занятия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0687" y="3767100"/>
            <a:ext cx="7294869" cy="1947333"/>
          </a:xfrm>
        </p:spPr>
        <p:txBody>
          <a:bodyPr/>
          <a:lstStyle/>
          <a:p>
            <a:r>
              <a:rPr lang="ru-RU" dirty="0" smtClean="0"/>
              <a:t>составитель:  Шевченко Ольга Игоревна, заместитель директора по воспитательной работе МБОУ « СОШ №9»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08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102" y="190904"/>
            <a:ext cx="3173804" cy="1507067"/>
          </a:xfrm>
        </p:spPr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2881" y="957140"/>
            <a:ext cx="7620544" cy="2472267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В конце занятия классный руководитель  </a:t>
            </a:r>
            <a:r>
              <a:rPr lang="ru-RU" dirty="0"/>
              <a:t>говорит о том, что занятие подошло к концу, и просит по кругу каждого высказаться о своих впечатлениях по поводу прошедшего   занятия (что понравилось, не понравилось, почему). Затем ведущий благодарит всех за работу.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07" y="3325121"/>
            <a:ext cx="2990521" cy="15326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67" y="4988090"/>
            <a:ext cx="2672874" cy="15808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06" y="5035062"/>
            <a:ext cx="2956924" cy="1533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54" y="1435076"/>
            <a:ext cx="2888368" cy="15163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67" y="3316367"/>
            <a:ext cx="2672874" cy="14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4032" y="274461"/>
            <a:ext cx="8534400" cy="1507067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36" y="1886032"/>
            <a:ext cx="4064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1835" y="404949"/>
            <a:ext cx="8534400" cy="3608736"/>
          </a:xfrm>
        </p:spPr>
        <p:txBody>
          <a:bodyPr/>
          <a:lstStyle/>
          <a:p>
            <a:r>
              <a:rPr lang="ru-RU" dirty="0"/>
              <a:t>Цель </a:t>
            </a:r>
            <a:r>
              <a:rPr lang="ru-RU" dirty="0" smtClean="0"/>
              <a:t>занятий: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создание условий для развития коммуникативных и рефлексивных способностей участников и позитивной Я-концепции.</a:t>
            </a:r>
          </a:p>
          <a:p>
            <a:r>
              <a:rPr lang="ru-RU" dirty="0"/>
              <a:t>Задачи: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1.Обеспечить </a:t>
            </a:r>
            <a:r>
              <a:rPr lang="ru-RU" dirty="0"/>
              <a:t>участников средствами конструктивного общения через опыт, приобретенный на занятиях в ходе выполнения упражнений и рефлексии.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2.Содействовать </a:t>
            </a:r>
            <a:r>
              <a:rPr lang="ru-RU" dirty="0"/>
              <a:t>личностному позитивному развитию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11418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461" y="403832"/>
            <a:ext cx="8534400" cy="1507067"/>
          </a:xfrm>
        </p:spPr>
        <p:txBody>
          <a:bodyPr>
            <a:normAutofit/>
          </a:bodyPr>
          <a:lstStyle/>
          <a:p>
            <a:r>
              <a:rPr lang="ru-RU" sz="2000" dirty="0"/>
              <a:t>данный </a:t>
            </a:r>
            <a:r>
              <a:rPr lang="ru-RU" sz="2000" dirty="0" smtClean="0"/>
              <a:t>упражнения  </a:t>
            </a:r>
            <a:r>
              <a:rPr lang="ru-RU" sz="2000" dirty="0"/>
              <a:t>не требует от ведущего глубинных психологических знаний, </a:t>
            </a:r>
            <a:r>
              <a:rPr lang="ru-RU" sz="2000" dirty="0" smtClean="0"/>
              <a:t> </a:t>
            </a:r>
            <a:r>
              <a:rPr lang="ru-RU" sz="2000" dirty="0"/>
              <a:t>вести его могут не только психологи, но </a:t>
            </a:r>
            <a:r>
              <a:rPr lang="ru-RU" sz="2000" dirty="0" smtClean="0"/>
              <a:t>и классные руководители 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61" y="1910899"/>
            <a:ext cx="4064000" cy="2070100"/>
          </a:xfrm>
        </p:spPr>
      </p:pic>
      <p:sp>
        <p:nvSpPr>
          <p:cNvPr id="5" name="TextBox 4"/>
          <p:cNvSpPr txBox="1"/>
          <p:nvPr/>
        </p:nvSpPr>
        <p:spPr>
          <a:xfrm>
            <a:off x="4916619" y="4122744"/>
            <a:ext cx="46722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ответ на такую сложившуюся ситуацию  был подобран ряд упражнений, </a:t>
            </a:r>
            <a:r>
              <a:rPr lang="ru-RU" dirty="0"/>
              <a:t>который также можно использовать, когда коллектив только формируется (лучше всего в начале учебного </a:t>
            </a:r>
            <a:r>
              <a:rPr lang="ru-RU" dirty="0" smtClean="0"/>
              <a:t>года в 5 классе ) </a:t>
            </a:r>
            <a:r>
              <a:rPr lang="ru-RU" dirty="0"/>
              <a:t>или в классе, где отношения между одноклассниками становятся все более агрессивными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8798" y="2137885"/>
            <a:ext cx="6062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Сейчас как никогда возрастает </a:t>
            </a:r>
            <a:r>
              <a:rPr lang="ru-RU" dirty="0"/>
              <a:t>потребность в умении конструктивно общаться, грамотно разрешать конфликты, содействовать формированию дружелюбного коллектива. </a:t>
            </a:r>
          </a:p>
        </p:txBody>
      </p:sp>
    </p:spTree>
    <p:extLst>
      <p:ext uri="{BB962C8B-B14F-4D97-AF65-F5344CB8AC3E}">
        <p14:creationId xmlns:p14="http://schemas.microsoft.com/office/powerpoint/2010/main" val="5347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539" y="323619"/>
            <a:ext cx="8020415" cy="1230861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000" dirty="0"/>
              <a:t>Все участники сидят в круге. </a:t>
            </a:r>
            <a:r>
              <a:rPr lang="ru-RU" sz="2000" dirty="0" smtClean="0"/>
              <a:t>Классный руководитель озвучивает </a:t>
            </a:r>
            <a:r>
              <a:rPr lang="ru-RU" sz="2000" dirty="0"/>
              <a:t>цель занятий – через игры и различные упражнения учиться грамотно, конструктивно общаться с окружающими нас людьми.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6" y="1254428"/>
            <a:ext cx="3489857" cy="2613917"/>
          </a:xfrm>
        </p:spPr>
      </p:pic>
      <p:sp>
        <p:nvSpPr>
          <p:cNvPr id="5" name="TextBox 4"/>
          <p:cNvSpPr txBox="1"/>
          <p:nvPr/>
        </p:nvSpPr>
        <p:spPr>
          <a:xfrm>
            <a:off x="6150279" y="2192055"/>
            <a:ext cx="480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Занятие 1. «Знакомство. Правила»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24395" y="3106455"/>
            <a:ext cx="56116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Классный руководитель  </a:t>
            </a:r>
            <a:r>
              <a:rPr lang="ru-RU" dirty="0"/>
              <a:t>говорит о правилах, записывая их на доске, которые необходимо соблюдать во время занятий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- с уважением </a:t>
            </a:r>
            <a:r>
              <a:rPr lang="ru-RU" dirty="0" smtClean="0"/>
              <a:t>говорить;</a:t>
            </a:r>
          </a:p>
          <a:p>
            <a:r>
              <a:rPr lang="ru-RU" dirty="0" smtClean="0"/>
              <a:t> </a:t>
            </a:r>
            <a:r>
              <a:rPr lang="ru-RU" dirty="0"/>
              <a:t>- с </a:t>
            </a:r>
            <a:r>
              <a:rPr lang="ru-RU" dirty="0" smtClean="0"/>
              <a:t>уважением слышать;</a:t>
            </a:r>
          </a:p>
          <a:p>
            <a:r>
              <a:rPr lang="ru-RU" dirty="0" smtClean="0"/>
              <a:t> </a:t>
            </a:r>
            <a:r>
              <a:rPr lang="ru-RU" dirty="0"/>
              <a:t>Затем ведущий предлагает участникам добавить свои правила. </a:t>
            </a:r>
          </a:p>
        </p:txBody>
      </p:sp>
    </p:spTree>
    <p:extLst>
      <p:ext uri="{BB962C8B-B14F-4D97-AF65-F5344CB8AC3E}">
        <p14:creationId xmlns:p14="http://schemas.microsoft.com/office/powerpoint/2010/main" val="39090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7885" y="508663"/>
            <a:ext cx="6826685" cy="1507067"/>
          </a:xfrm>
        </p:spPr>
        <p:txBody>
          <a:bodyPr/>
          <a:lstStyle/>
          <a:p>
            <a:r>
              <a:rPr lang="ru-RU" dirty="0" smtClean="0"/>
              <a:t>Упражнение « Как зовут»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33" y="1262196"/>
            <a:ext cx="4064000" cy="2616200"/>
          </a:xfrm>
        </p:spPr>
      </p:pic>
      <p:sp>
        <p:nvSpPr>
          <p:cNvPr id="5" name="TextBox 4"/>
          <p:cNvSpPr txBox="1"/>
          <p:nvPr/>
        </p:nvSpPr>
        <p:spPr>
          <a:xfrm>
            <a:off x="5381472" y="2561193"/>
            <a:ext cx="58120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Классный руководитель предлагает </a:t>
            </a:r>
            <a:r>
              <a:rPr lang="ru-RU" dirty="0"/>
              <a:t>каждому участнику назвать свое имя и рассказать историю о своем имени (почему так назвали, что имя обозначает, нравится ли оно).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Данное </a:t>
            </a:r>
            <a:r>
              <a:rPr lang="ru-RU" dirty="0"/>
              <a:t>упражнение позволяет участникам больше узнать друг о </a:t>
            </a:r>
            <a:r>
              <a:rPr lang="ru-RU" dirty="0" smtClean="0"/>
              <a:t>друге.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4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2021" y="469066"/>
            <a:ext cx="7282341" cy="999068"/>
          </a:xfrm>
        </p:spPr>
        <p:txBody>
          <a:bodyPr>
            <a:normAutofit fontScale="90000"/>
          </a:bodyPr>
          <a:lstStyle/>
          <a:p>
            <a:r>
              <a:rPr lang="ru-RU" dirty="0"/>
              <a:t>Упражнение «Телеграмма»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21" y="861636"/>
            <a:ext cx="4064000" cy="2273300"/>
          </a:xfrm>
        </p:spPr>
      </p:pic>
      <p:sp>
        <p:nvSpPr>
          <p:cNvPr id="5" name="TextBox 4"/>
          <p:cNvSpPr txBox="1"/>
          <p:nvPr/>
        </p:nvSpPr>
        <p:spPr>
          <a:xfrm>
            <a:off x="4612800" y="968600"/>
            <a:ext cx="63757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Выбирается доброволец и встает в центр круга. Участники также встают, берутся за руки и образуют круг вокруг добровольца. Один из участников круга говорит: «Я отправляю телеграмму …» - и называет имя участника, который находится подальше от него. После этого он нажимает незаметно руку участника, который находится справа или слева от него, тот передает нажатие следующему и так дальше по цепочке. Когда нажатие дойдет до участника, которому послана телеграмма, он должен сказать: «Телеграмму получил».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32901" y="3696753"/>
            <a:ext cx="5636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Задача добровольца – увидеть, где происходит нажатие рук и таким образом телеграмму перехватить.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38378" y="5290080"/>
            <a:ext cx="5047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Во время упражнения разговаривать </a:t>
            </a:r>
            <a:r>
              <a:rPr lang="ru-RU" sz="2800" dirty="0" smtClean="0"/>
              <a:t>нельзя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674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7590" y="228483"/>
            <a:ext cx="5665940" cy="848755"/>
          </a:xfrm>
        </p:spPr>
        <p:txBody>
          <a:bodyPr/>
          <a:lstStyle/>
          <a:p>
            <a:r>
              <a:rPr lang="ru-RU" dirty="0"/>
              <a:t>Упражнение «Вихрь»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82" y="369541"/>
            <a:ext cx="3161258" cy="2367795"/>
          </a:xfrm>
        </p:spPr>
      </p:pic>
      <p:sp>
        <p:nvSpPr>
          <p:cNvPr id="5" name="TextBox 4"/>
          <p:cNvSpPr txBox="1"/>
          <p:nvPr/>
        </p:nvSpPr>
        <p:spPr>
          <a:xfrm>
            <a:off x="5657590" y="977030"/>
            <a:ext cx="54112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 круга убирается один </a:t>
            </a:r>
            <a:r>
              <a:rPr lang="ru-RU" dirty="0" smtClean="0"/>
              <a:t> стул. </a:t>
            </a:r>
          </a:p>
          <a:p>
            <a:r>
              <a:rPr lang="ru-RU" dirty="0" smtClean="0"/>
              <a:t>Классный руководитель говорит</a:t>
            </a:r>
            <a:r>
              <a:rPr lang="ru-RU" dirty="0"/>
              <a:t>, обращаясь к участникам: «Вам везет – вы все сидите на стульях, а у меня стула нет. Предлагаю сыграть в игру «Вихрь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 </a:t>
            </a:r>
            <a:r>
              <a:rPr lang="ru-RU" dirty="0"/>
              <a:t>Я говорю: «Поменяйтесь местами те, кто …» и называю какой-то признак, который есть у многих присутствующих, например: поменяйтесь местами те, кто любит мороженое</a:t>
            </a:r>
            <a:r>
              <a:rPr lang="ru-RU" dirty="0" smtClean="0"/>
              <a:t>..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73041" y="4124436"/>
            <a:ext cx="6250489" cy="926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Желательно меняться  с участником, который от вас находится подальше, а не рядом, чтобы было интересней. Кто остался без стула, тот и </a:t>
            </a:r>
            <a:r>
              <a:rPr lang="ru-RU" dirty="0" smtClean="0"/>
              <a:t>водит.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43398" y="5703570"/>
            <a:ext cx="6830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Во время </a:t>
            </a:r>
            <a:r>
              <a:rPr lang="ru-RU" sz="2400" dirty="0" smtClean="0"/>
              <a:t>упражнения  </a:t>
            </a:r>
            <a:r>
              <a:rPr lang="ru-RU" sz="2400" dirty="0"/>
              <a:t>бегать осторожно, сохраняя жизнь себе и </a:t>
            </a:r>
            <a:r>
              <a:rPr lang="ru-RU" sz="2400" dirty="0" smtClean="0"/>
              <a:t>другим.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8906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1413" y="196722"/>
            <a:ext cx="5353333" cy="1372295"/>
          </a:xfrm>
        </p:spPr>
        <p:txBody>
          <a:bodyPr/>
          <a:lstStyle/>
          <a:p>
            <a:r>
              <a:rPr lang="ru-RU" dirty="0" smtClean="0"/>
              <a:t>Упражнение « Змея»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9" y="1137950"/>
            <a:ext cx="2343304" cy="175747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945" y="366736"/>
            <a:ext cx="2622115" cy="19665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875" y="3097630"/>
            <a:ext cx="2360185" cy="17701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27888" y="2010158"/>
            <a:ext cx="701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Участники встают, вызывается доброволец, которому предлагают отойти от группы и отвернуться.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4893" y="3976745"/>
            <a:ext cx="53200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Инструкция: «Давайте возьмемся за руки так, чтобы у нас получилась цепь. Эта цепь изображает змею, а два крайних участника – ее голову и хвост (одна рука у них свободна и находится за спиной). Теперь змее необходимо запутаться». </a:t>
            </a:r>
          </a:p>
        </p:txBody>
      </p:sp>
    </p:spTree>
    <p:extLst>
      <p:ext uri="{BB962C8B-B14F-4D97-AF65-F5344CB8AC3E}">
        <p14:creationId xmlns:p14="http://schemas.microsoft.com/office/powerpoint/2010/main" val="315621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2" y="280237"/>
            <a:ext cx="2949923" cy="2212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71" y="4673010"/>
            <a:ext cx="2850367" cy="2137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392" y="1614459"/>
            <a:ext cx="3003769" cy="22528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5223" y="280237"/>
            <a:ext cx="4459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того, как «змея» запуталась, ведущий приглашает добровольца распутать «змею».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430" y="2009291"/>
            <a:ext cx="2963101" cy="222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1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115</TotalTime>
  <Words>622</Words>
  <Application>Microsoft Office PowerPoint</Application>
  <PresentationFormat>Широкоэкранный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Сектор</vt:lpstr>
      <vt:lpstr>Тренинговые упражнения по обучению навыкам конструктивному взаимодействию  «учусь общаться. В помощь классному руководителю» сценарий занятия</vt:lpstr>
      <vt:lpstr>Презентация PowerPoint</vt:lpstr>
      <vt:lpstr>данный упражнения  не требует от ведущего глубинных психологических знаний,  вести его могут не только психологи, но и классные руководители .</vt:lpstr>
      <vt:lpstr> Все участники сидят в круге. Классный руководитель озвучивает цель занятий – через игры и различные упражнения учиться грамотно, конструктивно общаться с окружающими нас людьми. </vt:lpstr>
      <vt:lpstr>Упражнение « Как зовут»</vt:lpstr>
      <vt:lpstr>Упражнение «Телеграмма» </vt:lpstr>
      <vt:lpstr>Упражнение «Вихрь» </vt:lpstr>
      <vt:lpstr>Упражнение « Змея»</vt:lpstr>
      <vt:lpstr>Презентация PowerPoint</vt:lpstr>
      <vt:lpstr>Рефлексия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Тренинговые упражнения по обучению навыкам конструктивному взаимодействию  «учусь общаться. В помощь классному руководителю» сценарий занятия</dc:title>
  <dc:creator>Школа 9</dc:creator>
  <cp:lastModifiedBy>Sekret</cp:lastModifiedBy>
  <cp:revision>12</cp:revision>
  <dcterms:created xsi:type="dcterms:W3CDTF">2020-12-06T16:47:34Z</dcterms:created>
  <dcterms:modified xsi:type="dcterms:W3CDTF">2023-06-05T07:56:15Z</dcterms:modified>
</cp:coreProperties>
</file>